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56" r:id="rId4"/>
    <p:sldId id="257" r:id="rId5"/>
    <p:sldId id="258" r:id="rId6"/>
    <p:sldId id="259" r:id="rId7"/>
    <p:sldId id="261" r:id="rId8"/>
    <p:sldId id="260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3" r:id="rId18"/>
    <p:sldId id="262" r:id="rId19"/>
    <p:sldId id="277" r:id="rId20"/>
    <p:sldId id="264" r:id="rId21"/>
    <p:sldId id="265" r:id="rId22"/>
    <p:sldId id="266" r:id="rId23"/>
    <p:sldId id="267" r:id="rId24"/>
    <p:sldId id="26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1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F621-6B95-4217-B10F-AA4C97CDF3EB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B5AC-CAB7-4018-AFF3-3B89B902A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rgbClr val="3131F7"/>
                </a:solidFill>
              </a:defRPr>
            </a:lvl1pPr>
          </a:lstStyle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8686800" cy="6553200"/>
          </a:xfrm>
          <a:prstGeom prst="rect">
            <a:avLst/>
          </a:prstGeom>
          <a:noFill/>
          <a:ln w="73025" cmpd="thickThin">
            <a:solidFill>
              <a:srgbClr val="3131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57200" y="381000"/>
          <a:ext cx="8240712" cy="5707062"/>
        </p:xfrm>
        <a:graphic>
          <a:graphicData uri="http://schemas.openxmlformats.org/presentationml/2006/ole">
            <p:oleObj spid="_x0000_s36867" name="Document" r:id="rId3" imgW="8241399" imgH="570731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5121275"/>
        </p:xfrm>
        <a:graphic>
          <a:graphicData uri="http://schemas.openxmlformats.org/presentationml/2006/ole">
            <p:oleObj spid="_x0000_s27651" name="Document" r:id="rId3" imgW="8227575" imgH="51219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5546725"/>
        </p:xfrm>
        <a:graphic>
          <a:graphicData uri="http://schemas.openxmlformats.org/presentationml/2006/ole">
            <p:oleObj spid="_x0000_s28675" name="Document" r:id="rId3" imgW="8227575" imgH="55465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57200" y="533400"/>
          <a:ext cx="8228012" cy="4419600"/>
        </p:xfrm>
        <a:graphic>
          <a:graphicData uri="http://schemas.openxmlformats.org/presentationml/2006/ole">
            <p:oleObj spid="_x0000_s29699" name="Document" r:id="rId3" imgW="8227575" imgH="44195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5121275"/>
        </p:xfrm>
        <a:graphic>
          <a:graphicData uri="http://schemas.openxmlformats.org/presentationml/2006/ole">
            <p:oleObj spid="_x0000_s30723" name="Document" r:id="rId3" imgW="8227575" imgH="51219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61963" y="461963"/>
          <a:ext cx="8202612" cy="5576887"/>
        </p:xfrm>
        <a:graphic>
          <a:graphicData uri="http://schemas.openxmlformats.org/presentationml/2006/ole">
            <p:oleObj spid="_x0000_s31747" name="Document" r:id="rId3" imgW="8188583" imgH="568848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3717925"/>
        </p:xfrm>
        <a:graphic>
          <a:graphicData uri="http://schemas.openxmlformats.org/presentationml/2006/ole">
            <p:oleObj spid="_x0000_s32771" name="Document" r:id="rId3" imgW="8227575" imgH="371720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61963" y="461963"/>
          <a:ext cx="8202612" cy="5341937"/>
        </p:xfrm>
        <a:graphic>
          <a:graphicData uri="http://schemas.openxmlformats.org/presentationml/2006/ole">
            <p:oleObj spid="_x0000_s33795" name="Document" r:id="rId3" imgW="8188583" imgH="545071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57200" y="533400"/>
          <a:ext cx="8228012" cy="5546725"/>
        </p:xfrm>
        <a:graphic>
          <a:graphicData uri="http://schemas.openxmlformats.org/presentationml/2006/ole">
            <p:oleObj spid="_x0000_s20483" name="Document" r:id="rId3" imgW="8227575" imgH="55465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3482975"/>
        </p:xfrm>
        <a:graphic>
          <a:graphicData uri="http://schemas.openxmlformats.org/presentationml/2006/ole">
            <p:oleObj spid="_x0000_s19459" name="Document" r:id="rId3" imgW="8227575" imgH="348307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5210175"/>
        </p:xfrm>
        <a:graphic>
          <a:graphicData uri="http://schemas.openxmlformats.org/presentationml/2006/ole">
            <p:oleObj spid="_x0000_s34819" name="Document" r:id="rId3" imgW="8227575" imgH="520964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461963" y="381000"/>
          <a:ext cx="8202612" cy="5702300"/>
        </p:xfrm>
        <a:graphic>
          <a:graphicData uri="http://schemas.openxmlformats.org/presentationml/2006/ole">
            <p:oleObj spid="_x0000_s35843" name="Document" r:id="rId3" imgW="8188583" imgH="58255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4097338"/>
        </p:xfrm>
        <a:graphic>
          <a:graphicData uri="http://schemas.openxmlformats.org/presentationml/2006/ole">
            <p:oleObj spid="_x0000_s21507" name="Document" r:id="rId3" imgW="8227575" imgH="409744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3395663"/>
        </p:xfrm>
        <a:graphic>
          <a:graphicData uri="http://schemas.openxmlformats.org/presentationml/2006/ole">
            <p:oleObj spid="_x0000_s22531" name="Document" r:id="rId3" imgW="8227575" imgH="33950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57200" y="381000"/>
          <a:ext cx="8228012" cy="5033962"/>
        </p:xfrm>
        <a:graphic>
          <a:graphicData uri="http://schemas.openxmlformats.org/presentationml/2006/ole">
            <p:oleObj spid="_x0000_s23555" name="Document" r:id="rId3" imgW="8227575" imgH="503431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4332288"/>
        </p:xfrm>
        <a:graphic>
          <a:graphicData uri="http://schemas.openxmlformats.org/presentationml/2006/ole">
            <p:oleObj spid="_x0000_s24579" name="Document" r:id="rId3" imgW="8227575" imgH="433193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57200" y="533400"/>
          <a:ext cx="8228012" cy="3395663"/>
        </p:xfrm>
        <a:graphic>
          <a:graphicData uri="http://schemas.openxmlformats.org/presentationml/2006/ole">
            <p:oleObj spid="_x0000_s25603" name="Document" r:id="rId3" imgW="8227575" imgH="33950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57200" y="685800"/>
          <a:ext cx="8240712" cy="4830762"/>
        </p:xfrm>
        <a:graphic>
          <a:graphicData uri="http://schemas.openxmlformats.org/presentationml/2006/ole">
            <p:oleObj spid="_x0000_s37891" name="Document" r:id="rId3" imgW="8241399" imgH="483148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533400"/>
          <a:ext cx="8228012" cy="3629025"/>
        </p:xfrm>
        <a:graphic>
          <a:graphicData uri="http://schemas.openxmlformats.org/presentationml/2006/ole">
            <p:oleObj spid="_x0000_s1026" name="Document" r:id="rId3" imgW="8227575" imgH="362918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7200" y="533400"/>
          <a:ext cx="8228012" cy="4097338"/>
        </p:xfrm>
        <a:graphic>
          <a:graphicData uri="http://schemas.openxmlformats.org/presentationml/2006/ole">
            <p:oleObj spid="_x0000_s2054" name="Document" r:id="rId3" imgW="8227575" imgH="409744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7200" y="533400"/>
          <a:ext cx="8228012" cy="4829175"/>
        </p:xfrm>
        <a:graphic>
          <a:graphicData uri="http://schemas.openxmlformats.org/presentationml/2006/ole">
            <p:oleObj spid="_x0000_s15363" name="Document" r:id="rId3" imgW="8241399" imgH="482680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61963" y="533400"/>
          <a:ext cx="8202612" cy="4906963"/>
        </p:xfrm>
        <a:graphic>
          <a:graphicData uri="http://schemas.openxmlformats.org/presentationml/2006/ole">
            <p:oleObj spid="_x0000_s16387" name="Document" r:id="rId3" imgW="8188583" imgH="500851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61963" y="515938"/>
          <a:ext cx="8202612" cy="5811837"/>
        </p:xfrm>
        <a:graphic>
          <a:graphicData uri="http://schemas.openxmlformats.org/presentationml/2006/ole">
            <p:oleObj spid="_x0000_s18435" name="Document" r:id="rId3" imgW="8188583" imgH="592734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57200" y="533400"/>
          <a:ext cx="8228012" cy="4419600"/>
        </p:xfrm>
        <a:graphic>
          <a:graphicData uri="http://schemas.openxmlformats.org/presentationml/2006/ole">
            <p:oleObj spid="_x0000_s17411" name="Document" r:id="rId3" imgW="8227575" imgH="44195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b="1" dirty="0" smtClean="0"/>
              <a:t>Proctor </a:t>
            </a:r>
            <a:r>
              <a:rPr lang="en-US" b="1" dirty="0" err="1" smtClean="0"/>
              <a:t>Heyman</a:t>
            </a:r>
            <a:r>
              <a:rPr lang="en-US" b="1" dirty="0" smtClean="0"/>
              <a:t> LLP</a:t>
            </a:r>
            <a:endParaRPr lang="en-US" dirty="0" smtClean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57200" y="457200"/>
          <a:ext cx="8228012" cy="5121275"/>
        </p:xfrm>
        <a:graphic>
          <a:graphicData uri="http://schemas.openxmlformats.org/presentationml/2006/ole">
            <p:oleObj spid="_x0000_s26627" name="Document" r:id="rId3" imgW="8227575" imgH="512198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69</Words>
  <Application>Microsoft Office PowerPoint</Application>
  <PresentationFormat>On-screen Show (4:3)</PresentationFormat>
  <Paragraphs>23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Document</vt:lpstr>
      <vt:lpstr>Microsoft Office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cbennett</dc:creator>
  <cp:lastModifiedBy>deluser</cp:lastModifiedBy>
  <cp:revision>5</cp:revision>
  <dcterms:created xsi:type="dcterms:W3CDTF">2011-01-11T19:02:41Z</dcterms:created>
  <dcterms:modified xsi:type="dcterms:W3CDTF">2011-01-12T19:31:13Z</dcterms:modified>
</cp:coreProperties>
</file>